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617" r:id="rId2"/>
    <p:sldId id="288" r:id="rId3"/>
    <p:sldId id="618" r:id="rId4"/>
    <p:sldId id="646" r:id="rId5"/>
    <p:sldId id="645" r:id="rId6"/>
    <p:sldId id="644" r:id="rId7"/>
    <p:sldId id="647" r:id="rId8"/>
    <p:sldId id="643" r:id="rId9"/>
    <p:sldId id="648" r:id="rId10"/>
    <p:sldId id="636" r:id="rId11"/>
    <p:sldId id="635" r:id="rId12"/>
    <p:sldId id="649" r:id="rId13"/>
    <p:sldId id="650" r:id="rId14"/>
    <p:sldId id="651" r:id="rId15"/>
    <p:sldId id="652" r:id="rId16"/>
    <p:sldId id="653" r:id="rId17"/>
    <p:sldId id="654" r:id="rId18"/>
    <p:sldId id="655" r:id="rId19"/>
    <p:sldId id="656" r:id="rId20"/>
    <p:sldId id="542" r:id="rId21"/>
  </p:sldIdLst>
  <p:sldSz cx="12192000" cy="6858000"/>
  <p:notesSz cx="6954838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6" autoAdjust="0"/>
    <p:restoredTop sz="99085" autoAdjust="0"/>
  </p:normalViewPr>
  <p:slideViewPr>
    <p:cSldViewPr snapToGrid="0">
      <p:cViewPr>
        <p:scale>
          <a:sx n="53" d="100"/>
          <a:sy n="53" d="100"/>
        </p:scale>
        <p:origin x="-2802" y="-14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70BFF29-1E71-4725-B781-D1EA35F9A8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4F110D76-217C-40AE-B2E4-80F56A6B18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D8C980A-98C7-49D5-9DB1-364480B97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A3FB-D30E-410D-A56B-EFE6A8ED82AC}" type="datetimeFigureOut">
              <a:rPr lang="en-US" smtClean="0"/>
              <a:t>11/19/2019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78573D3-D951-4BED-A657-364A285C9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263A8EB-A993-45D6-B004-2F800DDB1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D48A-2297-4859-8FB7-2F10EB76488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7057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5614E1-3BF7-4136-AAF4-63F8BC973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B4042D2-F9EC-4602-BDC2-E18AF5FEBA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A3A5504-762E-4D3C-B6B9-A34A9E7A4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A3FB-D30E-410D-A56B-EFE6A8ED82AC}" type="datetimeFigureOut">
              <a:rPr lang="en-US" smtClean="0"/>
              <a:t>11/19/2019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12627C0-F34B-44D9-951F-41E05F1DA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915AAF8-1162-487C-9EDE-F6504E6D4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D48A-2297-4859-8FB7-2F10EB76488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3647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2833DF0-322F-42FC-B3F6-7CA4923368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7015B93-6F90-4C87-A960-03586CF30C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D59A2E9-513E-4AF7-8D3A-644354AAC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A3FB-D30E-410D-A56B-EFE6A8ED82AC}" type="datetimeFigureOut">
              <a:rPr lang="en-US" smtClean="0"/>
              <a:t>11/19/2019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9C75C34-F0CE-4781-8ABD-BDD75B3D0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6373784-28D8-41BB-9019-537ED6094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D48A-2297-4859-8FB7-2F10EB76488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5807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99C3C7A-95C9-4A42-9A93-752128A88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71FF729-E28B-49E8-8CE6-6F76633CE6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A90C6CFD-F099-484A-8BCC-A5E632DCEA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0F073025-22BB-44A7-9C83-C186A0BD9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A3FB-D30E-410D-A56B-EFE6A8ED82AC}" type="datetimeFigureOut">
              <a:rPr lang="en-US" smtClean="0"/>
              <a:t>11/19/2019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8629338-F1B8-4038-802B-790C0993F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22612A4-CF40-4AEE-B060-3AF6A3BDC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D48A-2297-4859-8FB7-2F10EB76488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786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6822408-ABFD-4EB6-A374-7946B186A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3541B5D-D656-4AAC-A06A-871A53D4A2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A35CC99-8EA0-4240-9B25-2C4964EBC4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3702C5E5-4269-475B-8571-D57F9312D0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65313D39-9033-42D5-B940-A372B67CBA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35D4A712-8036-4B22-905A-BF5CF1D1B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A3FB-D30E-410D-A56B-EFE6A8ED82AC}" type="datetimeFigureOut">
              <a:rPr lang="en-US" smtClean="0"/>
              <a:t>11/19/2019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EFF5AD7D-8EC3-4977-BD64-FE318BA73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608374A4-7E11-4938-8023-3C9E56CFB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D48A-2297-4859-8FB7-2F10EB76488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8850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F4E771D-EAD7-4FA9-876B-2060F168E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B2BC08BE-FB41-4332-B7CA-60671D619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A3FB-D30E-410D-A56B-EFE6A8ED82AC}" type="datetimeFigureOut">
              <a:rPr lang="en-US" smtClean="0"/>
              <a:t>11/19/2019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578CAED1-30CA-45A1-BADF-2BDA80239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6B37442F-6F2D-4C23-B832-81EDE06EC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D48A-2297-4859-8FB7-2F10EB76488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9835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3C5A1DAE-A080-4910-AA54-7FF31FCA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A3FB-D30E-410D-A56B-EFE6A8ED82AC}" type="datetimeFigureOut">
              <a:rPr lang="en-US" smtClean="0"/>
              <a:t>11/19/2019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B1C6DA20-BF27-4738-B9C8-A453D9943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4EAE78F7-C49E-4057-8FB0-18C849EFB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D48A-2297-4859-8FB7-2F10EB76488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1128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17E0A58-AAC0-42BB-BD69-5B2D7CDAE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0167AE8-2ECD-4C78-BDB4-D67C18FA5F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1CA9F670-D39E-4C8F-9686-3474A9CA95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D05A63FA-0172-460D-97F1-F939C0BDD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A3FB-D30E-410D-A56B-EFE6A8ED82AC}" type="datetimeFigureOut">
              <a:rPr lang="en-US" smtClean="0"/>
              <a:t>11/19/2019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7FD77DD-CD40-412D-8294-EF99D30C5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0A7E1B9-3CDD-4442-B781-8D717C232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D48A-2297-4859-8FB7-2F10EB76488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5452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A669FB-77AC-44F9-AEC5-A8543987F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A39490ED-B0FA-4252-BE39-0E31209086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985D7C42-6919-4765-A3E0-92AF1ED748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273B4281-FEE8-494E-9D7D-6D5B7682C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A3FB-D30E-410D-A56B-EFE6A8ED82AC}" type="datetimeFigureOut">
              <a:rPr lang="en-US" smtClean="0"/>
              <a:t>11/19/2019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41DDC69-6D3F-4A00-B230-9ED22E953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DCB5A4FD-5847-48A1-B6C8-CBA14FBA4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D48A-2297-4859-8FB7-2F10EB76488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9591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FFBE117-EBE8-42C8-819F-A5B1E0C8DE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3D56F36-606E-400E-890C-BD8560454A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B277101-F6DE-42AB-8A26-E2ADB999F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A3FB-D30E-410D-A56B-EFE6A8ED82AC}" type="datetimeFigureOut">
              <a:rPr lang="en-US" smtClean="0"/>
              <a:t>11/19/2019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3D5E719-0C26-4EB4-864F-102EF9CCF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E293FB2-5CBC-4ECA-B4FE-7E57ECE18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D48A-2297-4859-8FB7-2F10EB76488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867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36EE5779-173A-42FA-8435-B7492FE707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DCB37FFC-D3D3-40A4-A39B-70ABAECE60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7562D72-228D-43EF-9D03-1C669AE7B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DA3FB-D30E-410D-A56B-EFE6A8ED82AC}" type="datetimeFigureOut">
              <a:rPr lang="en-US" smtClean="0"/>
              <a:t>11/19/2019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9416467-67EE-41CF-BF16-2284096A5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C13279F-86B5-403D-A7A2-78565C0B0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D48A-2297-4859-8FB7-2F10EB76488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327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174A61F2-2DD1-4740-9FE6-48900A486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5999A5B-C830-44AC-92FF-7D2042B445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3DC98E1-0772-43F6-8A29-1442AF5061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DA3FB-D30E-410D-A56B-EFE6A8ED82AC}" type="datetimeFigureOut">
              <a:rPr lang="en-US" smtClean="0"/>
              <a:t>11/19/2019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77F74CF-D63B-4AAC-8808-64247B0F06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4993B1F-166F-4364-81B9-A986DB9B9E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56D48A-2297-4859-8FB7-2F10EB76488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3012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3" Type="http://schemas.openxmlformats.org/officeDocument/2006/relationships/slide" Target="slide5.xml"/><Relationship Id="rId7" Type="http://schemas.openxmlformats.org/officeDocument/2006/relationships/slide" Target="slide1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5" Type="http://schemas.openxmlformats.org/officeDocument/2006/relationships/slide" Target="slide9.xml"/><Relationship Id="rId10" Type="http://schemas.openxmlformats.org/officeDocument/2006/relationships/image" Target="../media/image1.png"/><Relationship Id="rId4" Type="http://schemas.openxmlformats.org/officeDocument/2006/relationships/slide" Target="slide6.xml"/><Relationship Id="rId9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347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hlinkClick r:id="rId2" action="ppaction://hlinksldjump"/>
          </p:cNvPr>
          <p:cNvSpPr/>
          <p:nvPr/>
        </p:nvSpPr>
        <p:spPr>
          <a:xfrm>
            <a:off x="5478282" y="908177"/>
            <a:ext cx="5981711" cy="7112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>
                <a:solidFill>
                  <a:schemeClr val="tx1"/>
                </a:solidFill>
              </a:rPr>
              <a:t>ESIS LOGOIN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>
            <a:hlinkClick r:id="rId3" action="ppaction://hlinksldjump"/>
          </p:cNvPr>
          <p:cNvSpPr/>
          <p:nvPr/>
        </p:nvSpPr>
        <p:spPr>
          <a:xfrm>
            <a:off x="5478282" y="1762285"/>
            <a:ext cx="5981711" cy="7112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>
                <a:solidFill>
                  <a:schemeClr val="tx1"/>
                </a:solidFill>
              </a:rPr>
              <a:t>Б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агшийн Журнал/Хуваарь/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3" name="Rounded Rectangle 12">
            <a:hlinkClick r:id="rId4" action="ppaction://hlinksldjump"/>
          </p:cNvPr>
          <p:cNvSpPr/>
          <p:nvPr/>
        </p:nvSpPr>
        <p:spPr>
          <a:xfrm>
            <a:off x="5478282" y="2616393"/>
            <a:ext cx="5981711" cy="7112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>
                <a:solidFill>
                  <a:schemeClr val="tx1"/>
                </a:solidFill>
              </a:rPr>
              <a:t>Б</a:t>
            </a:r>
            <a:r>
              <a:rPr lang="mn-MN" altLang="ko-KR" sz="2800" b="1" dirty="0">
                <a:solidFill>
                  <a:schemeClr val="tx1"/>
                </a:solidFill>
              </a:rPr>
              <a:t>агшийн 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Журнал/Ирц/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4" name="Rounded Rectangle 13">
            <a:hlinkClick r:id="rId5" action="ppaction://hlinksldjump"/>
          </p:cNvPr>
          <p:cNvSpPr/>
          <p:nvPr/>
        </p:nvSpPr>
        <p:spPr>
          <a:xfrm>
            <a:off x="5478282" y="3470501"/>
            <a:ext cx="5981711" cy="7112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>
                <a:solidFill>
                  <a:schemeClr val="tx1"/>
                </a:solidFill>
              </a:rPr>
              <a:t>Б</a:t>
            </a:r>
            <a:r>
              <a:rPr lang="mn-MN" altLang="ko-KR" sz="2400" b="1" dirty="0">
                <a:solidFill>
                  <a:schemeClr val="tx1"/>
                </a:solidFill>
              </a:rPr>
              <a:t>агшийн </a:t>
            </a:r>
            <a:r>
              <a:rPr lang="mn-MN" altLang="ko-KR" sz="2400" b="1" dirty="0" smtClean="0">
                <a:solidFill>
                  <a:schemeClr val="tx1"/>
                </a:solidFill>
              </a:rPr>
              <a:t>Журнал</a:t>
            </a:r>
          </a:p>
          <a:p>
            <a:pPr algn="ctr"/>
            <a:r>
              <a:rPr lang="mn-MN" altLang="ko-KR" sz="2400" b="1" dirty="0" smtClean="0">
                <a:solidFill>
                  <a:schemeClr val="tx1"/>
                </a:solidFill>
              </a:rPr>
              <a:t>/Ирц багшийн тэмдэглэл/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5" name="Rounded Rectangle 14">
            <a:hlinkClick r:id="rId6" action="ppaction://hlinksldjump"/>
          </p:cNvPr>
          <p:cNvSpPr/>
          <p:nvPr/>
        </p:nvSpPr>
        <p:spPr>
          <a:xfrm>
            <a:off x="5478282" y="4324609"/>
            <a:ext cx="5981711" cy="7112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>
                <a:solidFill>
                  <a:schemeClr val="tx1"/>
                </a:solidFill>
              </a:rPr>
              <a:t>Б</a:t>
            </a:r>
            <a:r>
              <a:rPr lang="mn-MN" altLang="ko-KR" sz="2800" b="1" dirty="0">
                <a:solidFill>
                  <a:schemeClr val="tx1"/>
                </a:solidFill>
              </a:rPr>
              <a:t>агшийн 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Журнал/Үнэлгээ 1/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>
            <a:hlinkClick r:id="rId7" action="ppaction://hlinksldjump"/>
          </p:cNvPr>
          <p:cNvSpPr/>
          <p:nvPr/>
        </p:nvSpPr>
        <p:spPr>
          <a:xfrm>
            <a:off x="5478282" y="5178717"/>
            <a:ext cx="5981711" cy="7112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>
                <a:solidFill>
                  <a:schemeClr val="tx1"/>
                </a:solidFill>
              </a:rPr>
              <a:t>С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эвдийн сан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7" name="Rounded Rectangle 16">
            <a:hlinkClick r:id="rId8" action="ppaction://hlinksldjump"/>
          </p:cNvPr>
          <p:cNvSpPr/>
          <p:nvPr/>
        </p:nvSpPr>
        <p:spPr>
          <a:xfrm>
            <a:off x="5478282" y="6019573"/>
            <a:ext cx="5981711" cy="7112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Б</a:t>
            </a:r>
            <a:r>
              <a:rPr lang="mn-MN" sz="2800" b="1" dirty="0" smtClean="0">
                <a:solidFill>
                  <a:schemeClr val="tx1"/>
                </a:solidFill>
              </a:rPr>
              <a:t>агшийн хуваарь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3856" y="19133"/>
            <a:ext cx="822059" cy="827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ounded Rectangle 17"/>
          <p:cNvSpPr/>
          <p:nvPr/>
        </p:nvSpPr>
        <p:spPr>
          <a:xfrm>
            <a:off x="1440292" y="19133"/>
            <a:ext cx="10019701" cy="71124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>
                <a:solidFill>
                  <a:schemeClr val="tx1"/>
                </a:solidFill>
              </a:rPr>
              <a:t>ESIS.EDU.MN  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Багшийн цахим журнал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3" t="80699" r="72647"/>
          <a:stretch/>
        </p:blipFill>
        <p:spPr bwMode="auto">
          <a:xfrm>
            <a:off x="131444" y="2585737"/>
            <a:ext cx="4687046" cy="2370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202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8416" y="1310023"/>
            <a:ext cx="8921955" cy="486488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Rounded Rectangle 3">
            <a:hlinkClick r:id="rId3" action="ppaction://hlinksldjump"/>
          </p:cNvPr>
          <p:cNvSpPr/>
          <p:nvPr/>
        </p:nvSpPr>
        <p:spPr>
          <a:xfrm>
            <a:off x="178434" y="233742"/>
            <a:ext cx="4430332" cy="7112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>
                <a:solidFill>
                  <a:schemeClr val="tx1"/>
                </a:solidFill>
              </a:rPr>
              <a:t>ESIS LOGOIN</a:t>
            </a:r>
            <a:endParaRPr lang="en-US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904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178434" y="233742"/>
            <a:ext cx="4430332" cy="7112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>
                <a:solidFill>
                  <a:schemeClr val="tx1"/>
                </a:solidFill>
              </a:rPr>
              <a:t>ESIS LOGOIN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126" y="1201793"/>
            <a:ext cx="8228255" cy="5472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8794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308"/>
            <a:ext cx="12192000" cy="6072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>
            <a:hlinkClick r:id="rId3" action="ppaction://hlinksldjump"/>
          </p:cNvPr>
          <p:cNvSpPr/>
          <p:nvPr/>
        </p:nvSpPr>
        <p:spPr>
          <a:xfrm>
            <a:off x="81615" y="74063"/>
            <a:ext cx="4430332" cy="4638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>
                <a:solidFill>
                  <a:schemeClr val="tx1"/>
                </a:solidFill>
              </a:rPr>
              <a:t>Б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агшийн Журнал/Хуваарь/</a:t>
            </a:r>
            <a:endParaRPr lang="en-US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021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54" y="904874"/>
            <a:ext cx="12002845" cy="5777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>
            <a:hlinkClick r:id="rId3" action="ppaction://hlinksldjump"/>
          </p:cNvPr>
          <p:cNvSpPr/>
          <p:nvPr/>
        </p:nvSpPr>
        <p:spPr>
          <a:xfrm>
            <a:off x="81615" y="74063"/>
            <a:ext cx="6297670" cy="4638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>
                <a:solidFill>
                  <a:schemeClr val="tx1"/>
                </a:solidFill>
              </a:rPr>
              <a:t>Б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агшийн Журнал/Хуваарь </a:t>
            </a:r>
            <a:r>
              <a:rPr lang="en-US" altLang="ko-KR" sz="2800" b="1" dirty="0" smtClean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mn-MN" altLang="ko-KR" sz="2800" b="1" dirty="0" smtClean="0">
                <a:solidFill>
                  <a:schemeClr val="tx1"/>
                </a:solidFill>
                <a:sym typeface="Wingdings" panose="05000000000000000000" pitchFamily="2" charset="2"/>
              </a:rPr>
              <a:t>Ирц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/</a:t>
            </a:r>
            <a:endParaRPr lang="en-US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856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54" y="904874"/>
            <a:ext cx="12002845" cy="5777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>
            <a:hlinkClick r:id="rId3" action="ppaction://hlinksldjump"/>
          </p:cNvPr>
          <p:cNvSpPr/>
          <p:nvPr/>
        </p:nvSpPr>
        <p:spPr>
          <a:xfrm>
            <a:off x="81615" y="74063"/>
            <a:ext cx="9105416" cy="4638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>
                <a:solidFill>
                  <a:schemeClr val="tx1"/>
                </a:solidFill>
              </a:rPr>
              <a:t>Б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агшийн Журнал/Хуваарь </a:t>
            </a:r>
            <a:r>
              <a:rPr lang="en-US" altLang="ko-KR" sz="2800" b="1" dirty="0" smtClean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mn-MN" altLang="ko-KR" sz="2800" b="1" dirty="0" smtClean="0">
                <a:solidFill>
                  <a:schemeClr val="tx1"/>
                </a:solidFill>
                <a:sym typeface="Wingdings" panose="05000000000000000000" pitchFamily="2" charset="2"/>
              </a:rPr>
              <a:t>Хуваарьт бус Ирц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/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348" y="3220403"/>
            <a:ext cx="6677025" cy="334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30521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11655"/>
            <a:ext cx="12079327" cy="4556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>
            <a:hlinkClick r:id="rId3" action="ppaction://hlinksldjump"/>
          </p:cNvPr>
          <p:cNvSpPr/>
          <p:nvPr/>
        </p:nvSpPr>
        <p:spPr>
          <a:xfrm>
            <a:off x="81615" y="74063"/>
            <a:ext cx="9105416" cy="4638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Б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агшийн Журнал/</a:t>
            </a:r>
            <a:r>
              <a:rPr lang="mn-MN" altLang="ko-KR" sz="2800" b="1" dirty="0" smtClean="0">
                <a:solidFill>
                  <a:schemeClr val="tx1"/>
                </a:solidFill>
                <a:sym typeface="Wingdings" panose="05000000000000000000" pitchFamily="2" charset="2"/>
              </a:rPr>
              <a:t> Ирц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/</a:t>
            </a:r>
            <a:endParaRPr lang="en-US" sz="2800" b="1" dirty="0">
              <a:solidFill>
                <a:schemeClr val="tx1"/>
              </a:solidFill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3399416" y="1538344"/>
            <a:ext cx="7508838" cy="31950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>
            <a:off x="1323192" y="1538344"/>
            <a:ext cx="1904102" cy="20439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81615" y="1086522"/>
            <a:ext cx="6088829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mn-MN" b="1" dirty="0" smtClean="0"/>
              <a:t>Багшийн тэмдэглэл хийхийн тулд ирц хадгалах ёстой.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12626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99908"/>
            <a:ext cx="11639774" cy="4666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>
            <a:hlinkClick r:id="rId3" action="ppaction://hlinksldjump"/>
          </p:cNvPr>
          <p:cNvSpPr/>
          <p:nvPr/>
        </p:nvSpPr>
        <p:spPr>
          <a:xfrm>
            <a:off x="81615" y="74063"/>
            <a:ext cx="9105416" cy="4638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Б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агшийн Журнал/</a:t>
            </a:r>
            <a:r>
              <a:rPr lang="mn-MN" altLang="ko-KR" sz="2800" b="1" dirty="0" smtClean="0">
                <a:solidFill>
                  <a:schemeClr val="tx1"/>
                </a:solidFill>
                <a:sym typeface="Wingdings" panose="05000000000000000000" pitchFamily="2" charset="2"/>
              </a:rPr>
              <a:t> Ирц багшийн тэмдэглэл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/</a:t>
            </a:r>
            <a:endParaRPr lang="en-US" sz="2800" b="1" dirty="0">
              <a:solidFill>
                <a:schemeClr val="tx1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1559859" y="1538344"/>
            <a:ext cx="1667435" cy="34639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81615" y="1086522"/>
            <a:ext cx="10783609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mn-MN" b="1" dirty="0" smtClean="0"/>
              <a:t>Багшийн тэмдэглэл хийхэд тухайн өдрийн харандаа тэмдэг сонгоод мэдээ бичих.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7985366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41" t="7879" r="31384" b="34046"/>
          <a:stretch/>
        </p:blipFill>
        <p:spPr bwMode="auto">
          <a:xfrm>
            <a:off x="135822" y="1383345"/>
            <a:ext cx="5705580" cy="4986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>
            <a:hlinkClick r:id="rId3" action="ppaction://hlinksldjump"/>
          </p:cNvPr>
          <p:cNvSpPr/>
          <p:nvPr/>
        </p:nvSpPr>
        <p:spPr>
          <a:xfrm>
            <a:off x="81615" y="74063"/>
            <a:ext cx="9105416" cy="4638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Б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агшийн Журнал/</a:t>
            </a:r>
            <a:r>
              <a:rPr lang="mn-MN" altLang="ko-KR" sz="2800" b="1" dirty="0" smtClean="0">
                <a:solidFill>
                  <a:schemeClr val="tx1"/>
                </a:solidFill>
                <a:sym typeface="Wingdings" panose="05000000000000000000" pitchFamily="2" charset="2"/>
              </a:rPr>
              <a:t> Ирц багшийн тэмдэглэл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/</a:t>
            </a:r>
            <a:endParaRPr lang="en-US" sz="2800" b="1" dirty="0">
              <a:solidFill>
                <a:schemeClr val="tx1"/>
              </a:solidFill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2506532" y="1086522"/>
            <a:ext cx="0" cy="22698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35822" y="717190"/>
            <a:ext cx="9051210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mn-MN" b="1" dirty="0" smtClean="0"/>
              <a:t>Нэгж хичээлийн сэдвийн нэр сонгох. Хэдийн сэдвийн санд бүртгүүлэгдсэн байх.</a:t>
            </a:r>
            <a:endParaRPr lang="en-US" b="1" dirty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334" y="1383344"/>
            <a:ext cx="5678198" cy="4986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Arrow Connector 8"/>
          <p:cNvCxnSpPr/>
          <p:nvPr/>
        </p:nvCxnSpPr>
        <p:spPr>
          <a:xfrm flipV="1">
            <a:off x="9187032" y="6217921"/>
            <a:ext cx="1667434" cy="4625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4681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4" y="1188721"/>
            <a:ext cx="11828446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>
            <a:hlinkClick r:id="rId3" action="ppaction://hlinksldjump"/>
          </p:cNvPr>
          <p:cNvSpPr/>
          <p:nvPr/>
        </p:nvSpPr>
        <p:spPr>
          <a:xfrm>
            <a:off x="81614" y="74063"/>
            <a:ext cx="11645565" cy="6345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Б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агшийн Журнал/</a:t>
            </a:r>
            <a:r>
              <a:rPr lang="mn-MN" altLang="ko-KR" sz="2800" b="1" dirty="0" smtClean="0">
                <a:solidFill>
                  <a:schemeClr val="tx1"/>
                </a:solidFill>
                <a:sym typeface="Wingdings" panose="05000000000000000000" pitchFamily="2" charset="2"/>
              </a:rPr>
              <a:t> Ирц багшийн тэмдэглэл-Мэдээ оруулсан байдал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/</a:t>
            </a:r>
            <a:endParaRPr lang="en-US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9514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rId2" action="ppaction://hlinksldjump"/>
          </p:cNvPr>
          <p:cNvSpPr/>
          <p:nvPr/>
        </p:nvSpPr>
        <p:spPr>
          <a:xfrm>
            <a:off x="81614" y="74063"/>
            <a:ext cx="11645565" cy="6345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Б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агшийн Журнал/</a:t>
            </a:r>
            <a:r>
              <a:rPr lang="mn-MN" altLang="ko-KR" sz="2800" b="1" dirty="0" smtClean="0">
                <a:solidFill>
                  <a:schemeClr val="tx1"/>
                </a:solidFill>
                <a:sym typeface="Wingdings" panose="05000000000000000000" pitchFamily="2" charset="2"/>
              </a:rPr>
              <a:t> Үнэлгээ 1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/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" y="1281113"/>
            <a:ext cx="5848867" cy="500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835" y="3405602"/>
            <a:ext cx="6261652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03386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rId2" action="ppaction://hlinksldjump"/>
          </p:cNvPr>
          <p:cNvSpPr/>
          <p:nvPr/>
        </p:nvSpPr>
        <p:spPr>
          <a:xfrm>
            <a:off x="81614" y="74063"/>
            <a:ext cx="11645565" cy="6345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Б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агшийн Журнал/</a:t>
            </a:r>
            <a:r>
              <a:rPr lang="mn-MN" altLang="ko-KR" sz="2800" b="1" dirty="0" smtClean="0">
                <a:solidFill>
                  <a:schemeClr val="tx1"/>
                </a:solidFill>
                <a:sym typeface="Wingdings" panose="05000000000000000000" pitchFamily="2" charset="2"/>
              </a:rPr>
              <a:t> Үнэлгээний үзүүлэлт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/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4" y="1171575"/>
            <a:ext cx="5007222" cy="384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7805" y="1171574"/>
            <a:ext cx="6379374" cy="533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99574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rId2" action="ppaction://hlinksldjump"/>
          </p:cNvPr>
          <p:cNvSpPr/>
          <p:nvPr/>
        </p:nvSpPr>
        <p:spPr>
          <a:xfrm>
            <a:off x="81614" y="74063"/>
            <a:ext cx="11645565" cy="6345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Б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агшийн Журнал/</a:t>
            </a:r>
            <a:r>
              <a:rPr lang="mn-MN" altLang="ko-KR" sz="2800" b="1" dirty="0" smtClean="0">
                <a:solidFill>
                  <a:schemeClr val="tx1"/>
                </a:solidFill>
                <a:sym typeface="Wingdings" panose="05000000000000000000" pitchFamily="2" charset="2"/>
              </a:rPr>
              <a:t> Үнэлэх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/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4" y="1442623"/>
            <a:ext cx="6783121" cy="5067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1616" y="901856"/>
            <a:ext cx="6783120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mn-MN" b="1" dirty="0" smtClean="0"/>
              <a:t>Үнэлэх, дүн бичвэл үнэлгээ автоматаар гарч ирнэ.</a:t>
            </a:r>
            <a:endParaRPr lang="en-US" b="1" dirty="0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052" y="1442622"/>
            <a:ext cx="4867275" cy="5067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38514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rId2" action="ppaction://hlinksldjump"/>
          </p:cNvPr>
          <p:cNvSpPr/>
          <p:nvPr/>
        </p:nvSpPr>
        <p:spPr>
          <a:xfrm>
            <a:off x="81614" y="74063"/>
            <a:ext cx="11645565" cy="6345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С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эдвийн сан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6" y="1524533"/>
            <a:ext cx="11598276" cy="4518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71170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rId2" action="ppaction://hlinksldjump"/>
          </p:cNvPr>
          <p:cNvSpPr/>
          <p:nvPr/>
        </p:nvSpPr>
        <p:spPr>
          <a:xfrm>
            <a:off x="81614" y="74063"/>
            <a:ext cx="11645565" cy="6345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С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эдвийн сан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6" y="1524533"/>
            <a:ext cx="11598276" cy="4518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3014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rId2" action="ppaction://hlinksldjump"/>
          </p:cNvPr>
          <p:cNvSpPr/>
          <p:nvPr/>
        </p:nvSpPr>
        <p:spPr>
          <a:xfrm>
            <a:off x="81614" y="74063"/>
            <a:ext cx="11645565" cy="6345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С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эдвийн сан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08" y="1141342"/>
            <a:ext cx="10664688" cy="5590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8825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rId2" action="ppaction://hlinksldjump"/>
          </p:cNvPr>
          <p:cNvSpPr/>
          <p:nvPr/>
        </p:nvSpPr>
        <p:spPr>
          <a:xfrm>
            <a:off x="81614" y="74063"/>
            <a:ext cx="11645565" cy="6345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С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эдвийн сан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98" y="1193731"/>
            <a:ext cx="11479197" cy="5256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90647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rId2" action="ppaction://hlinksldjump"/>
          </p:cNvPr>
          <p:cNvSpPr/>
          <p:nvPr/>
        </p:nvSpPr>
        <p:spPr>
          <a:xfrm>
            <a:off x="81614" y="74063"/>
            <a:ext cx="11645565" cy="6345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Б</a:t>
            </a:r>
            <a:r>
              <a:rPr lang="mn-MN" altLang="ko-KR" sz="2800" b="1" dirty="0" smtClean="0">
                <a:solidFill>
                  <a:schemeClr val="tx1"/>
                </a:solidFill>
              </a:rPr>
              <a:t>агшийн хуваарь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3" y="878541"/>
            <a:ext cx="11645565" cy="5979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86117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699" y="1463039"/>
            <a:ext cx="2862125" cy="3113589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5472332" y="1688124"/>
            <a:ext cx="1885071" cy="1575582"/>
          </a:xfrm>
          <a:prstGeom prst="wedgeEllipseCallout">
            <a:avLst>
              <a:gd name="adj1" fmla="val -85795"/>
              <a:gd name="adj2" fmla="val 45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dirty="0" smtClean="0"/>
              <a:t>안녕</a:t>
            </a:r>
            <a:r>
              <a:rPr lang="en-US" altLang="ko-KR" sz="4400" dirty="0" smtClean="0"/>
              <a:t>.</a:t>
            </a:r>
            <a:endParaRPr lang="en-US" sz="4400" dirty="0"/>
          </a:p>
        </p:txBody>
      </p:sp>
      <p:sp>
        <p:nvSpPr>
          <p:cNvPr id="6" name="Oval Callout 5"/>
          <p:cNvSpPr/>
          <p:nvPr/>
        </p:nvSpPr>
        <p:spPr>
          <a:xfrm>
            <a:off x="8271803" y="3019832"/>
            <a:ext cx="2855742" cy="2053883"/>
          </a:xfrm>
          <a:prstGeom prst="wedgeEllipseCallout">
            <a:avLst>
              <a:gd name="adj1" fmla="val -64730"/>
              <a:gd name="adj2" fmla="val -522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dirty="0" smtClean="0"/>
              <a:t>또 만나요</a:t>
            </a:r>
            <a:r>
              <a:rPr lang="en-US" altLang="ko-KR" sz="4400" dirty="0" smtClean="0"/>
              <a:t>.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78983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5731</TotalTime>
  <Words>167</Words>
  <Application>Microsoft Office PowerPoint</Application>
  <PresentationFormat>Custom</PresentationFormat>
  <Paragraphs>32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gandelger bold</dc:creator>
  <cp:lastModifiedBy>IT_HEAD</cp:lastModifiedBy>
  <cp:revision>324</cp:revision>
  <cp:lastPrinted>2018-05-03T07:20:27Z</cp:lastPrinted>
  <dcterms:created xsi:type="dcterms:W3CDTF">2018-04-27T01:44:09Z</dcterms:created>
  <dcterms:modified xsi:type="dcterms:W3CDTF">2019-11-19T05:33:46Z</dcterms:modified>
</cp:coreProperties>
</file>